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1/6/2014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9182"/>
            <a:ext cx="10126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Avec un partenaire, mettez en anglais:</a:t>
            </a:r>
            <a:endParaRPr lang="fr-FR" sz="44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1957" y="1094095"/>
            <a:ext cx="1132536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1. J’étudie le français à l’école.</a:t>
            </a:r>
          </a:p>
          <a:p>
            <a:endParaRPr lang="fr-FR" sz="4400" dirty="0"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2. Nous nageons à la piscine de temps en temps.</a:t>
            </a:r>
          </a:p>
          <a:p>
            <a:endParaRPr lang="fr-FR" sz="4400" dirty="0"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3. Mes copains et moi, nous aimons faire les magasins au centre commercial régulièrement.</a:t>
            </a:r>
          </a:p>
          <a:p>
            <a:endParaRPr lang="fr-FR" sz="4400" dirty="0"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4. On regarde un match de foot au stade.</a:t>
            </a:r>
            <a:endParaRPr lang="fr-FR" sz="4400" dirty="0"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2404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9182"/>
            <a:ext cx="10126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Examinez le texte </a:t>
            </a:r>
            <a:r>
              <a:rPr lang="fr-FR" sz="4400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jaune:</a:t>
            </a:r>
            <a:endParaRPr lang="fr-FR" sz="4400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1957" y="1094095"/>
            <a:ext cx="1132536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1. J’étudie le français </a:t>
            </a:r>
            <a:r>
              <a:rPr lang="fr-FR" sz="4400" dirty="0" smtClean="0">
                <a:solidFill>
                  <a:srgbClr val="FFFF00"/>
                </a:solidFill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à l’école.</a:t>
            </a:r>
          </a:p>
          <a:p>
            <a:endParaRPr lang="fr-FR" sz="4400" dirty="0"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2. Nous nageons </a:t>
            </a:r>
            <a:r>
              <a:rPr lang="fr-FR" sz="4400" dirty="0" smtClean="0">
                <a:solidFill>
                  <a:srgbClr val="FFFF00"/>
                </a:solidFill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à la piscine </a:t>
            </a:r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de temps en temps.</a:t>
            </a:r>
          </a:p>
          <a:p>
            <a:endParaRPr lang="fr-FR" sz="4400" dirty="0"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3. Mes copains et moi, nous aimons faire les magasins </a:t>
            </a:r>
            <a:r>
              <a:rPr lang="fr-FR" sz="4400" dirty="0" smtClean="0">
                <a:solidFill>
                  <a:srgbClr val="FFFF00"/>
                </a:solidFill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au centre commercial </a:t>
            </a:r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régulièrement.</a:t>
            </a:r>
          </a:p>
          <a:p>
            <a:endParaRPr lang="fr-FR" sz="4400" dirty="0"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  <a:p>
            <a:r>
              <a:rPr lang="fr-FR" sz="4400" dirty="0" smtClean="0"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4. On regarde un match de foot </a:t>
            </a:r>
            <a:r>
              <a:rPr lang="fr-FR" sz="4400" dirty="0" smtClean="0">
                <a:solidFill>
                  <a:srgbClr val="FFFF00"/>
                </a:solidFill>
                <a:latin typeface="Adobe Garamond Pro Bold" panose="02020702060506020403" pitchFamily="18" charset="0"/>
                <a:ea typeface="Adobe Gothic Std B" panose="020B0800000000000000" pitchFamily="34" charset="-128"/>
              </a:rPr>
              <a:t>au stade.</a:t>
            </a:r>
            <a:endParaRPr lang="fr-FR" sz="4400" dirty="0">
              <a:solidFill>
                <a:srgbClr val="FFFF00"/>
              </a:solidFill>
              <a:latin typeface="Adobe Garamond Pro Bold" panose="02020702060506020403" pitchFamily="18" charset="0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8153951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4551"/>
      </a:dk2>
      <a:lt2>
        <a:srgbClr val="F2ACD2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3016C5A4-E631-4977-A608-ACFB475526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TC104033923[[fn=Depth]]</Template>
  <TotalTime>3</TotalTime>
  <Words>109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Adobe Gothic Std B</vt:lpstr>
      <vt:lpstr>Adobe Garamond Pro Bold</vt:lpstr>
      <vt:lpstr>Arial</vt:lpstr>
      <vt:lpstr>Corbel</vt:lpstr>
      <vt:lpstr>Depth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2014-01-06T12:05:51Z</dcterms:created>
  <dcterms:modified xsi:type="dcterms:W3CDTF">2014-01-06T12:09:46Z</dcterms:modified>
</cp:coreProperties>
</file>